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B3B2F-86A5-4C44-BADE-15089B1BE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B3F48-9DB2-40C8-A8AC-E0FA899F1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57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C0AF8-C9BF-49F8-990D-03561DC6F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30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5B3C6-1890-4B64-8CEE-9C8C53C47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50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05999-588E-4110-B2E1-5CCC08EC3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18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6824A-65DB-4C4B-983F-5A5655E8B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9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F38D7-7A29-4437-845E-79B7AB26B2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9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6FD3-CD3E-4A98-B817-4F06BA3B3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54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A2004-A29E-4E9F-BA2E-B2E6DEFBB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CF40A-B350-475F-98EC-24CFC8751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6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9FBFB-D5BB-4741-AA45-006A6A55D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44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7E52B8-FF2E-4813-9EFE-24799A0238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 rot="10800000">
            <a:off x="-1588" y="303213"/>
            <a:ext cx="914558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James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Speta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4114800"/>
            <a:ext cx="9144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James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Speta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 rot="10800000">
            <a:off x="-1588" y="303213"/>
            <a:ext cx="914558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Andrea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Matwyshyn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114800"/>
            <a:ext cx="9144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Andrea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Matwyshyn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 rot="10800000">
            <a:off x="-1588" y="303213"/>
            <a:ext cx="914558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Stephen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Presser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4114800"/>
            <a:ext cx="9144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Stephen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10000" b="1"/>
              <a:t>Presser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Letter Paper (8.5x11 in)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smh002</dc:creator>
  <cp:lastModifiedBy>Jill Brislin</cp:lastModifiedBy>
  <cp:revision>3</cp:revision>
  <dcterms:created xsi:type="dcterms:W3CDTF">2003-10-13T14:29:41Z</dcterms:created>
  <dcterms:modified xsi:type="dcterms:W3CDTF">2021-10-12T17:14:21Z</dcterms:modified>
</cp:coreProperties>
</file>