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4" r:id="rId3"/>
    <p:sldId id="267" r:id="rId4"/>
    <p:sldId id="266" r:id="rId5"/>
    <p:sldId id="26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74" autoAdjust="0"/>
  </p:normalViewPr>
  <p:slideViewPr>
    <p:cSldViewPr snapToGrid="0" snapToObject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F7FB-A5F3-B946-9F3C-6E697E25EFA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410A-9BA2-144C-9A16-B99816B97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6AFE-BEAB-6A4A-BC17-7C1CFF6FD4A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88D-BDD2-844F-BACE-5E324FFE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panelist</a:t>
            </a:r>
            <a:r>
              <a:rPr lang="en-US" baseline="0" dirty="0" smtClean="0"/>
              <a:t> names</a:t>
            </a:r>
            <a:r>
              <a:rPr lang="en-US" dirty="0" smtClean="0"/>
              <a:t> in alpha order.  Titles/companies</a:t>
            </a:r>
            <a:r>
              <a:rPr lang="en-US" baseline="0" dirty="0" smtClean="0"/>
              <a:t> are not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188D-BDD2-844F-BACE-5E324FFE2C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en-US" baseline="0" dirty="0" smtClean="0"/>
              <a:t> brief bullets of your session learning objectives and/or topics you plan to address.  What do want attendees to know/do by the end of your session?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188D-BDD2-844F-BACE-5E324FFE2C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r>
              <a:rPr lang="en-US" baseline="0" dirty="0" smtClean="0"/>
              <a:t> the most important actionable takeaways, top 5 things people should do as a result of attending the session, and/or additional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188D-BDD2-844F-BACE-5E324FFE2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8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Abo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197864"/>
            <a:ext cx="8229600" cy="2064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3607763"/>
            <a:ext cx="8229600" cy="1229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Be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2422126"/>
            <a:ext cx="8229600" cy="240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152144"/>
            <a:ext cx="8229600" cy="939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6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0025" y="2010149"/>
            <a:ext cx="7330201" cy="930068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0024" y="3277741"/>
            <a:ext cx="7330201" cy="1462607"/>
          </a:xfr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8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229600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or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800132" y="1207008"/>
            <a:ext cx="388666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1" y="1207008"/>
            <a:ext cx="3882919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489576" y="1234440"/>
            <a:ext cx="3197225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234440"/>
            <a:ext cx="4342931" cy="3603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5"/>
          </p:nvPr>
        </p:nvSpPr>
        <p:spPr>
          <a:xfrm>
            <a:off x="457201" y="1207008"/>
            <a:ext cx="3197225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3870" y="1207008"/>
            <a:ext cx="4342931" cy="3630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5"/>
          </p:nvPr>
        </p:nvSpPr>
        <p:spPr>
          <a:xfrm>
            <a:off x="7093948" y="1216152"/>
            <a:ext cx="1592852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216152"/>
            <a:ext cx="5942236" cy="3621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1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Graphic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7853"/>
            <a:ext cx="2133600" cy="203254"/>
          </a:xfrm>
        </p:spPr>
        <p:txBody>
          <a:bodyPr/>
          <a:lstStyle/>
          <a:p>
            <a:fld id="{B4C48904-F54F-4646-B458-E3B2A3EDF828}" type="datetime1">
              <a:rPr lang="en-US" smtClean="0"/>
              <a:t>3/1/2019</a:t>
            </a:fld>
            <a:r>
              <a:rPr lang="en-US" dirty="0"/>
              <a:t>  |  </a:t>
            </a:r>
            <a:fld id="{57574AB6-441C-1140-86FD-A362897B4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44564" y="1188720"/>
            <a:ext cx="5942236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1189063"/>
            <a:ext cx="1592852" cy="3649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06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377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7574AB6-441C-1140-86FD-A362897B4B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37853"/>
            <a:ext cx="2133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9975EFA6-7B21-DB4C-9C97-B383D2072128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837853"/>
            <a:ext cx="2895600" cy="2032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2" r:id="rId3"/>
    <p:sldLayoutId id="2147483650" r:id="rId4"/>
    <p:sldLayoutId id="2147483653" r:id="rId5"/>
    <p:sldLayoutId id="2147483651" r:id="rId6"/>
    <p:sldLayoutId id="2147483659" r:id="rId7"/>
    <p:sldLayoutId id="2147483660" r:id="rId8"/>
    <p:sldLayoutId id="2147483661" r:id="rId9"/>
    <p:sldLayoutId id="2147483655" r:id="rId10"/>
    <p:sldLayoutId id="2147483656" r:id="rId11"/>
    <p:sldLayoutId id="214748365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 typeface="Arial"/>
        <a:buNone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2286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228600" algn="l" defTabSz="457200" rtl="0" eaLnBrk="1" latinLnBrk="0" hangingPunct="1">
        <a:spcBef>
          <a:spcPts val="1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57200" rtl="0" eaLnBrk="1" latinLnBrk="0" hangingPunct="1">
        <a:spcBef>
          <a:spcPts val="1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4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en-US" sz="1800" dirty="0" smtClean="0"/>
              <a:t>Session Chair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/>
              <a:t>Panelist 1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/>
              <a:t>Panelist 2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/>
              <a:t>Panelist 3</a:t>
            </a:r>
          </a:p>
          <a:p>
            <a:pPr algn="r">
              <a:spcBef>
                <a:spcPts val="0"/>
              </a:spcBef>
            </a:pPr>
            <a:r>
              <a:rPr lang="en-US" sz="1800" dirty="0" smtClean="0"/>
              <a:t>Panelist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1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472979"/>
      </a:accent1>
      <a:accent2>
        <a:srgbClr val="472979"/>
      </a:accent2>
      <a:accent3>
        <a:srgbClr val="472979"/>
      </a:accent3>
      <a:accent4>
        <a:srgbClr val="472979"/>
      </a:accent4>
      <a:accent5>
        <a:srgbClr val="472979"/>
      </a:accent5>
      <a:accent6>
        <a:srgbClr val="472979"/>
      </a:accent6>
      <a:hlink>
        <a:srgbClr val="472979"/>
      </a:hlink>
      <a:folHlink>
        <a:srgbClr val="47297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83</Words>
  <Application>Microsoft Office PowerPoint</Application>
  <PresentationFormat>On-screen Show (16:9)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Session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Radelet</dc:creator>
  <cp:lastModifiedBy>George Andrew Miller</cp:lastModifiedBy>
  <cp:revision>46</cp:revision>
  <dcterms:created xsi:type="dcterms:W3CDTF">2013-11-22T23:17:10Z</dcterms:created>
  <dcterms:modified xsi:type="dcterms:W3CDTF">2019-03-01T19:18:48Z</dcterms:modified>
</cp:coreProperties>
</file>