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5" r:id="rId2"/>
    <p:sldId id="264" r:id="rId3"/>
    <p:sldId id="266" r:id="rId4"/>
    <p:sldId id="267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 autoAdjust="0"/>
    <p:restoredTop sz="94694" autoAdjust="0"/>
  </p:normalViewPr>
  <p:slideViewPr>
    <p:cSldViewPr snapToGrid="0" snapToObjects="1">
      <p:cViewPr varScale="1">
        <p:scale>
          <a:sx n="139" d="100"/>
          <a:sy n="139" d="100"/>
        </p:scale>
        <p:origin x="176" y="7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6F7FB-A5F3-B946-9F3C-6E697E25EFAB}" type="datetimeFigureOut">
              <a:rPr lang="en-US" smtClean="0"/>
              <a:t>5/24/23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3410A-9BA2-144C-9A16-B99816B97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B6AFE-BEAB-6A4A-BC17-7C1CFF6FD4AE}" type="datetimeFigureOut">
              <a:rPr lang="en-US" smtClean="0"/>
              <a:t>5/24/23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D188D-BDD2-844F-BACE-5E324FFE2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17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ing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8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raphic Abov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0"/>
          <p:cNvSpPr>
            <a:spLocks noGrp="1"/>
          </p:cNvSpPr>
          <p:nvPr>
            <p:ph sz="quarter" idx="15"/>
          </p:nvPr>
        </p:nvSpPr>
        <p:spPr>
          <a:xfrm>
            <a:off x="457201" y="1197864"/>
            <a:ext cx="8229600" cy="20648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3607763"/>
            <a:ext cx="8229600" cy="12297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37853"/>
            <a:ext cx="2133600" cy="203254"/>
          </a:xfrm>
        </p:spPr>
        <p:txBody>
          <a:bodyPr/>
          <a:lstStyle/>
          <a:p>
            <a:fld id="{B4C48904-F54F-4646-B458-E3B2A3EDF828}" type="datetime1">
              <a:rPr lang="en-US" smtClean="0"/>
              <a:t>5/24/23</a:t>
            </a:fld>
            <a:r>
              <a:rPr lang="en-US" dirty="0"/>
              <a:t>  |  </a:t>
            </a:r>
            <a:fld id="{57574AB6-441C-1140-86FD-A362897B4B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60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raphic Be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0"/>
          <p:cNvSpPr>
            <a:spLocks noGrp="1"/>
          </p:cNvSpPr>
          <p:nvPr>
            <p:ph sz="quarter" idx="15"/>
          </p:nvPr>
        </p:nvSpPr>
        <p:spPr>
          <a:xfrm>
            <a:off x="457200" y="2422126"/>
            <a:ext cx="8229600" cy="24007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1" y="1152144"/>
            <a:ext cx="8229600" cy="9396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37853"/>
            <a:ext cx="2133600" cy="203254"/>
          </a:xfrm>
        </p:spPr>
        <p:txBody>
          <a:bodyPr/>
          <a:lstStyle/>
          <a:p>
            <a:fld id="{B4C48904-F54F-4646-B458-E3B2A3EDF828}" type="datetime1">
              <a:rPr lang="en-US" smtClean="0"/>
              <a:t>5/24/23</a:t>
            </a:fld>
            <a:r>
              <a:rPr lang="en-US" dirty="0"/>
              <a:t>  |  </a:t>
            </a:r>
            <a:fld id="{57574AB6-441C-1140-86FD-A362897B4B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97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47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0025" y="2010149"/>
            <a:ext cx="7330201" cy="930068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0024" y="3277741"/>
            <a:ext cx="7330201" cy="1462607"/>
          </a:xfrm>
        </p:spPr>
        <p:txBody>
          <a:bodyPr lIns="0" tIns="0" rIns="0" bIns="0"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564663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910025" y="2010149"/>
            <a:ext cx="7330201" cy="930068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910024" y="3277741"/>
            <a:ext cx="7330201" cy="1462607"/>
          </a:xfrm>
        </p:spPr>
        <p:txBody>
          <a:bodyPr lIns="0" tIns="0" rIns="0" bIns="0"/>
          <a:lstStyle>
            <a:lvl1pPr marL="0" indent="0" algn="l">
              <a:buNone/>
              <a:defRPr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4814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216152"/>
            <a:ext cx="8229600" cy="36213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48904-F54F-4646-B458-E3B2A3EDF828}" type="datetime1">
              <a:rPr lang="en-US" smtClean="0"/>
              <a:t>5/24/23</a:t>
            </a:fld>
            <a:r>
              <a:rPr lang="en-US" dirty="0"/>
              <a:t>  |  </a:t>
            </a:r>
            <a:fld id="{57574AB6-441C-1140-86FD-A362897B4B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55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or Graph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0"/>
          <p:cNvSpPr>
            <a:spLocks noGrp="1"/>
          </p:cNvSpPr>
          <p:nvPr>
            <p:ph sz="quarter" idx="15"/>
          </p:nvPr>
        </p:nvSpPr>
        <p:spPr>
          <a:xfrm>
            <a:off x="4800132" y="1207008"/>
            <a:ext cx="3886669" cy="36305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37853"/>
            <a:ext cx="2133600" cy="203254"/>
          </a:xfrm>
        </p:spPr>
        <p:txBody>
          <a:bodyPr/>
          <a:lstStyle/>
          <a:p>
            <a:fld id="{B4C48904-F54F-4646-B458-E3B2A3EDF828}" type="datetime1">
              <a:rPr lang="en-US" smtClean="0"/>
              <a:t>5/24/23</a:t>
            </a:fld>
            <a:r>
              <a:rPr lang="en-US" dirty="0"/>
              <a:t>  |  </a:t>
            </a:r>
            <a:fld id="{57574AB6-441C-1140-86FD-A362897B4B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57201" y="1207008"/>
            <a:ext cx="3882919" cy="36305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8586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raphic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5489576" y="1234440"/>
            <a:ext cx="3197225" cy="36030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1" y="1234440"/>
            <a:ext cx="4342931" cy="36030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37853"/>
            <a:ext cx="2133600" cy="203254"/>
          </a:xfrm>
        </p:spPr>
        <p:txBody>
          <a:bodyPr/>
          <a:lstStyle/>
          <a:p>
            <a:fld id="{B4C48904-F54F-4646-B458-E3B2A3EDF828}" type="datetime1">
              <a:rPr lang="en-US" smtClean="0"/>
              <a:t>5/24/23</a:t>
            </a:fld>
            <a:r>
              <a:rPr lang="en-US" dirty="0"/>
              <a:t>  |  </a:t>
            </a:r>
            <a:fld id="{57574AB6-441C-1140-86FD-A362897B4B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87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raphic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0"/>
          <p:cNvSpPr>
            <a:spLocks noGrp="1"/>
          </p:cNvSpPr>
          <p:nvPr>
            <p:ph sz="quarter" idx="15"/>
          </p:nvPr>
        </p:nvSpPr>
        <p:spPr>
          <a:xfrm>
            <a:off x="457201" y="1207008"/>
            <a:ext cx="3197225" cy="36305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343870" y="1207008"/>
            <a:ext cx="4342931" cy="36305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37853"/>
            <a:ext cx="2133600" cy="203254"/>
          </a:xfrm>
        </p:spPr>
        <p:txBody>
          <a:bodyPr/>
          <a:lstStyle/>
          <a:p>
            <a:fld id="{B4C48904-F54F-4646-B458-E3B2A3EDF828}" type="datetime1">
              <a:rPr lang="en-US" smtClean="0"/>
              <a:t>5/24/23</a:t>
            </a:fld>
            <a:r>
              <a:rPr lang="en-US" dirty="0"/>
              <a:t>  |  </a:t>
            </a:r>
            <a:fld id="{57574AB6-441C-1140-86FD-A362897B4B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1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mall Graphic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0"/>
          <p:cNvSpPr>
            <a:spLocks noGrp="1"/>
          </p:cNvSpPr>
          <p:nvPr>
            <p:ph sz="quarter" idx="15"/>
          </p:nvPr>
        </p:nvSpPr>
        <p:spPr>
          <a:xfrm>
            <a:off x="7093948" y="1216152"/>
            <a:ext cx="1592852" cy="36213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37853"/>
            <a:ext cx="2133600" cy="203254"/>
          </a:xfrm>
        </p:spPr>
        <p:txBody>
          <a:bodyPr/>
          <a:lstStyle/>
          <a:p>
            <a:fld id="{B4C48904-F54F-4646-B458-E3B2A3EDF828}" type="datetime1">
              <a:rPr lang="en-US" smtClean="0"/>
              <a:t>5/24/23</a:t>
            </a:fld>
            <a:r>
              <a:rPr lang="en-US" dirty="0"/>
              <a:t>  |  </a:t>
            </a:r>
            <a:fld id="{57574AB6-441C-1140-86FD-A362897B4B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57200" y="1216152"/>
            <a:ext cx="5942236" cy="36213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0184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mall Graphic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37853"/>
            <a:ext cx="2133600" cy="203254"/>
          </a:xfrm>
        </p:spPr>
        <p:txBody>
          <a:bodyPr/>
          <a:lstStyle/>
          <a:p>
            <a:fld id="{B4C48904-F54F-4646-B458-E3B2A3EDF828}" type="datetime1">
              <a:rPr lang="en-US" smtClean="0"/>
              <a:t>5/24/23</a:t>
            </a:fld>
            <a:r>
              <a:rPr lang="en-US" dirty="0"/>
              <a:t>  |  </a:t>
            </a:r>
            <a:fld id="{57574AB6-441C-1140-86FD-A362897B4B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744564" y="1188720"/>
            <a:ext cx="5942236" cy="36491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7"/>
          </p:nvPr>
        </p:nvSpPr>
        <p:spPr>
          <a:xfrm>
            <a:off x="457200" y="1189063"/>
            <a:ext cx="1592852" cy="36491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5063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377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37853"/>
            <a:ext cx="2133600" cy="20325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fld id="{57574AB6-441C-1140-86FD-A362897B4B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457200" y="4837853"/>
            <a:ext cx="2133600" cy="20325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fld id="{9975EFA6-7B21-DB4C-9C97-B383D2072128}" type="datetimeFigureOut">
              <a:rPr lang="en-US" smtClean="0"/>
              <a:pPr/>
              <a:t>5/24/23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4837853"/>
            <a:ext cx="2895600" cy="20325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83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2" r:id="rId3"/>
    <p:sldLayoutId id="2147483650" r:id="rId4"/>
    <p:sldLayoutId id="2147483653" r:id="rId5"/>
    <p:sldLayoutId id="2147483651" r:id="rId6"/>
    <p:sldLayoutId id="2147483659" r:id="rId7"/>
    <p:sldLayoutId id="2147483660" r:id="rId8"/>
    <p:sldLayoutId id="2147483661" r:id="rId9"/>
    <p:sldLayoutId id="2147483655" r:id="rId10"/>
    <p:sldLayoutId id="2147483656" r:id="rId11"/>
    <p:sldLayoutId id="2147483654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ts val="2800"/>
        </a:spcBef>
        <a:buFont typeface="Arial"/>
        <a:buNone/>
        <a:defRPr sz="3400" kern="1200">
          <a:solidFill>
            <a:schemeClr val="tx1"/>
          </a:solidFill>
          <a:latin typeface="Arial"/>
          <a:ea typeface="+mn-ea"/>
          <a:cs typeface="Arial"/>
        </a:defRPr>
      </a:lvl1pPr>
      <a:lvl2pPr marL="228600" indent="-228600" algn="l" defTabSz="457200" rtl="0" eaLnBrk="1" latinLnBrk="0" hangingPunct="1">
        <a:spcBef>
          <a:spcPts val="1600"/>
        </a:spcBef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457200" indent="-228600" algn="l" defTabSz="457200" rtl="0" eaLnBrk="1" latinLnBrk="0" hangingPunct="1">
        <a:spcBef>
          <a:spcPts val="1600"/>
        </a:spcBef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3pPr>
      <a:lvl4pPr marL="0" indent="0" algn="l" defTabSz="457200" rtl="0" eaLnBrk="1" latinLnBrk="0" hangingPunct="1">
        <a:spcBef>
          <a:spcPts val="1000"/>
        </a:spcBef>
        <a:buFont typeface="Arial"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0" indent="0" algn="l" defTabSz="457200" rtl="0" eaLnBrk="1" latinLnBrk="0" hangingPunct="1">
        <a:spcBef>
          <a:spcPts val="1000"/>
        </a:spcBef>
        <a:buFont typeface="Arial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144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45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69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11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FFFFFF"/>
      </a:lt2>
      <a:accent1>
        <a:srgbClr val="472979"/>
      </a:accent1>
      <a:accent2>
        <a:srgbClr val="472979"/>
      </a:accent2>
      <a:accent3>
        <a:srgbClr val="472979"/>
      </a:accent3>
      <a:accent4>
        <a:srgbClr val="472979"/>
      </a:accent4>
      <a:accent5>
        <a:srgbClr val="472979"/>
      </a:accent5>
      <a:accent6>
        <a:srgbClr val="472979"/>
      </a:accent6>
      <a:hlink>
        <a:srgbClr val="472979"/>
      </a:hlink>
      <a:folHlink>
        <a:srgbClr val="47297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2922</TotalTime>
  <Words>0</Words>
  <Application>Microsoft Macintosh PowerPoint</Application>
  <PresentationFormat>On-screen Show (16:9)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Kate Radelet</dc:creator>
  <cp:lastModifiedBy>Mary Kate Strittmatter</cp:lastModifiedBy>
  <cp:revision>45</cp:revision>
  <dcterms:created xsi:type="dcterms:W3CDTF">2013-11-22T23:17:10Z</dcterms:created>
  <dcterms:modified xsi:type="dcterms:W3CDTF">2023-05-25T16:40:43Z</dcterms:modified>
</cp:coreProperties>
</file>